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4" r:id="rId5"/>
    <p:sldMasterId id="2147483678" r:id="rId6"/>
    <p:sldMasterId id="2147483691" r:id="rId7"/>
  </p:sldMasterIdLst>
  <p:notesMasterIdLst>
    <p:notesMasterId r:id="rId29"/>
  </p:notesMasterIdLst>
  <p:handoutMasterIdLst>
    <p:handoutMasterId r:id="rId30"/>
  </p:handoutMasterIdLst>
  <p:sldIdLst>
    <p:sldId id="262" r:id="rId8"/>
    <p:sldId id="257" r:id="rId9"/>
    <p:sldId id="256" r:id="rId10"/>
    <p:sldId id="279" r:id="rId11"/>
    <p:sldId id="280" r:id="rId12"/>
    <p:sldId id="260" r:id="rId13"/>
    <p:sldId id="281" r:id="rId14"/>
    <p:sldId id="282" r:id="rId15"/>
    <p:sldId id="268" r:id="rId16"/>
    <p:sldId id="270" r:id="rId17"/>
    <p:sldId id="271" r:id="rId18"/>
    <p:sldId id="272" r:id="rId19"/>
    <p:sldId id="267" r:id="rId20"/>
    <p:sldId id="269" r:id="rId21"/>
    <p:sldId id="258" r:id="rId22"/>
    <p:sldId id="259" r:id="rId23"/>
    <p:sldId id="273" r:id="rId24"/>
    <p:sldId id="274" r:id="rId25"/>
    <p:sldId id="277" r:id="rId26"/>
    <p:sldId id="276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B8A747-CD54-46A1-BBA6-32636276DF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38746-E2EE-47EB-B74A-55CC5A97AF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F8037-547A-42AE-B390-8794E1C7A9A7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A1FE1-BF39-4D35-BEEE-768E251ABA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49A6D-8146-4956-9A19-AEEE403CC2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9B62-280D-4495-AD45-6FC21969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9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C819A-FE1B-4FFE-9065-79C97346B336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24079-09AE-46EE-A184-17CCFAF322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1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24079-09AE-46EE-A184-17CCFAF3225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9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24079-09AE-46EE-A184-17CCFAF3225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24079-09AE-46EE-A184-17CCFAF3225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72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2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78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02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1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72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0078-D26D-49CF-925B-FFBABB9B8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209" y="3776663"/>
            <a:ext cx="3677603" cy="2387600"/>
          </a:xfrm>
          <a:noFill/>
        </p:spPr>
        <p:txBody>
          <a:bodyPr anchor="b"/>
          <a:lstStyle>
            <a:lvl1pPr algn="ctr">
              <a:lnSpc>
                <a:spcPct val="70000"/>
              </a:lnSpc>
              <a:defRPr sz="7200" spc="-3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Album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45D57-9A5B-414A-B206-1325545BF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4374" y="6011863"/>
            <a:ext cx="3343275" cy="569912"/>
          </a:xfr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6BAE881-0B5F-47E6-B113-84C2D92FF6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820021" cy="68580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F2E2B-0F85-4146-BA22-A77D11C5E7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4" y="1"/>
            <a:ext cx="3857626" cy="30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0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12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56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467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78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889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86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25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562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09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5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F20636D-8345-4130-B85C-79398C5D6D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0000" y="540000"/>
            <a:ext cx="5558400" cy="57780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F1BD7-73CF-474F-B50A-80FD3CF4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7193619-A3DB-42FD-ABE5-0E103AA2B6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540000"/>
            <a:ext cx="5558400" cy="57780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730A9D-2010-4F60-9538-270BD6CF46F7}"/>
              </a:ext>
            </a:extLst>
          </p:cNvPr>
          <p:cNvSpPr/>
          <p:nvPr userDrawn="1"/>
        </p:nvSpPr>
        <p:spPr>
          <a:xfrm>
            <a:off x="6096000" y="0"/>
            <a:ext cx="6096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59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7365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67287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5726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8868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20814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9056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821434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81481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547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1BD7-73CF-474F-B50A-80FD3CF4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1828" y="5867400"/>
            <a:ext cx="2840819" cy="9906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03835CB-8F0D-4D85-BE08-41BF44796C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24475" y="0"/>
            <a:ext cx="6867525" cy="68580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AA4939B6-C90D-4344-A1A7-C8B0CFBA80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05" y="0"/>
            <a:ext cx="255943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1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flower&#10;&#10;Description automatically generated">
            <a:extLst>
              <a:ext uri="{FF2B5EF4-FFF2-40B4-BE49-F238E27FC236}">
                <a16:creationId xmlns:a16="http://schemas.microsoft.com/office/drawing/2014/main" id="{8AA67E40-C21C-440B-926E-F5A7485A5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0"/>
            <a:ext cx="11988800" cy="6215465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FF20636D-8345-4130-B85C-79398C5D6D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0000" y="1576800"/>
            <a:ext cx="3704400" cy="37044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9BE666F-FA66-472A-A32A-A3A0735246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45000" y="2588464"/>
            <a:ext cx="3704400" cy="37044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C9A9B70-4A56-4EC3-BC2C-6EADC4E3E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47600" y="540004"/>
            <a:ext cx="3704400" cy="3704400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F1BD7-73CF-474F-B50A-80FD3CF4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8675" y="5572125"/>
            <a:ext cx="2914651" cy="1285875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2FB22B-3A75-4117-83A3-E6CAF8E77D18}"/>
              </a:ext>
            </a:extLst>
          </p:cNvPr>
          <p:cNvSpPr/>
          <p:nvPr userDrawn="1"/>
        </p:nvSpPr>
        <p:spPr>
          <a:xfrm rot="5400000">
            <a:off x="9799798" y="1852202"/>
            <a:ext cx="4244403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0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X Imag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03835CB-8F0D-4D85-BE08-41BF44796C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41147" y="540000"/>
            <a:ext cx="8309706" cy="5722884"/>
          </a:xfrm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and Drop or Insert Your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FAEF97-F88F-468B-B0E4-181D370D7CA2}"/>
              </a:ext>
            </a:extLst>
          </p:cNvPr>
          <p:cNvSpPr/>
          <p:nvPr userDrawn="1"/>
        </p:nvSpPr>
        <p:spPr>
          <a:xfrm>
            <a:off x="1941147" y="0"/>
            <a:ext cx="4154853" cy="5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C87864CA-672E-4316-85B5-054A0F14AA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950"/>
            <a:ext cx="121920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F1BD7-73CF-474F-B50A-80FD3CF41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591" y="5867400"/>
            <a:ext cx="2840819" cy="99060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63285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61" y="2256525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7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2" y="1757161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3" y="5261553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9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3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8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7" y="1346272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39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4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39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2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3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01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89E6CB-B541-489D-90A4-5C27066F4F3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AE174-9070-4899-9F86-005849110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25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67E0E-7529-4A40-9AB1-52773AB5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524" y="5572125"/>
            <a:ext cx="2914651" cy="128587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72000" rIns="0" bIns="0" rtlCol="0" anchor="t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DC293-63CF-47C2-BEC3-F89CB6AA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1119"/>
            <a:ext cx="10515600" cy="39557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23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2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8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6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4" y="6569118"/>
            <a:ext cx="1079059" cy="2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rtl="1">
              <a:defRPr/>
            </a:lvl1pPr>
          </a:lstStyle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rtl="1">
              <a:defRPr/>
            </a:lvl1pPr>
            <a:lvl2pPr rtl="1">
              <a:defRPr/>
            </a:lvl2pPr>
            <a:lvl3pPr rtl="1">
              <a:defRPr/>
            </a:lvl3pPr>
            <a:lvl4pPr rtl="1">
              <a:defRPr/>
            </a:lvl4pPr>
            <a:lvl5pPr rtl="1">
              <a:defRPr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3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emf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9811" y="1580743"/>
            <a:ext cx="4222457" cy="49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49210" y="1656339"/>
            <a:ext cx="7923289" cy="3545322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398" b="1" spc="0" dirty="0">
                <a:solidFill>
                  <a:srgbClr val="FF0000"/>
                </a:solidFill>
                <a:cs typeface="+mn-cs"/>
              </a:rPr>
              <a:t>(12 - </a:t>
            </a:r>
            <a:r>
              <a:rPr lang="ar-SA" sz="4398" spc="0" dirty="0">
                <a:solidFill>
                  <a:srgbClr val="FF0000"/>
                </a:solidFill>
                <a:cs typeface="+mn-cs"/>
              </a:rPr>
              <a:t>4</a:t>
            </a:r>
            <a:r>
              <a:rPr lang="ar-KW" sz="4398" b="1" spc="0" dirty="0">
                <a:solidFill>
                  <a:srgbClr val="FF0000"/>
                </a:solidFill>
                <a:cs typeface="+mn-cs"/>
              </a:rPr>
              <a:t>): </a:t>
            </a:r>
            <a:r>
              <a:rPr lang="ar-SA" sz="4398" b="1" spc="0" dirty="0">
                <a:solidFill>
                  <a:srgbClr val="FF0000"/>
                </a:solidFill>
                <a:cs typeface="+mn-cs"/>
              </a:rPr>
              <a:t>نماذج هندسية للاحتمال </a:t>
            </a:r>
            <a:br>
              <a:rPr lang="ar-KW" sz="4398" b="1" spc="0" dirty="0">
                <a:solidFill>
                  <a:srgbClr val="FF0000"/>
                </a:solidFill>
                <a:cs typeface="+mn-cs"/>
              </a:rPr>
            </a:br>
            <a:r>
              <a:rPr lang="ar-KW" sz="4398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398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398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5215" y="5041280"/>
            <a:ext cx="8606116" cy="1814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221" y="155903"/>
            <a:ext cx="1619814" cy="130424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4270" y="155904"/>
            <a:ext cx="2678304" cy="13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A731ACC-34EF-AEFF-2D95-D06D7E11D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5287B3-96A1-076E-C099-5779D93451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430" y="654844"/>
            <a:ext cx="9070491" cy="60109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40223E-E4F4-3239-A06A-E7D1DA32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17" y="215348"/>
            <a:ext cx="2840819" cy="990600"/>
          </a:xfrm>
        </p:spPr>
        <p:txBody>
          <a:bodyPr anchor="ctr"/>
          <a:lstStyle/>
          <a:p>
            <a:pPr rtl="1"/>
            <a:r>
              <a:rPr lang="ar-KW" sz="6000" dirty="0">
                <a:cs typeface="Sultan bold" pitchFamily="2" charset="-78"/>
              </a:rPr>
              <a:t>صفحة 202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214A6-EB5C-9562-1FB9-90B5ED9377ED}"/>
              </a:ext>
            </a:extLst>
          </p:cNvPr>
          <p:cNvSpPr/>
          <p:nvPr/>
        </p:nvSpPr>
        <p:spPr>
          <a:xfrm>
            <a:off x="4996070" y="1928191"/>
            <a:ext cx="1967947" cy="357809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AD037-B813-362C-1789-9F476987B5AF}"/>
              </a:ext>
            </a:extLst>
          </p:cNvPr>
          <p:cNvSpPr/>
          <p:nvPr/>
        </p:nvSpPr>
        <p:spPr>
          <a:xfrm>
            <a:off x="10422835" y="2325757"/>
            <a:ext cx="470452" cy="357809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00DF03-B172-554E-7FC7-30579181DCFD}"/>
              </a:ext>
            </a:extLst>
          </p:cNvPr>
          <p:cNvSpPr/>
          <p:nvPr/>
        </p:nvSpPr>
        <p:spPr>
          <a:xfrm>
            <a:off x="7865166" y="2325757"/>
            <a:ext cx="2332382" cy="357809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122B2-7AA6-CE6A-E435-7DDD1A258145}"/>
              </a:ext>
            </a:extLst>
          </p:cNvPr>
          <p:cNvSpPr txBox="1"/>
          <p:nvPr/>
        </p:nvSpPr>
        <p:spPr>
          <a:xfrm>
            <a:off x="6556513" y="2952427"/>
            <a:ext cx="104692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 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B5385-4C5B-10E7-5F32-AEC2A87BA215}"/>
              </a:ext>
            </a:extLst>
          </p:cNvPr>
          <p:cNvSpPr txBox="1"/>
          <p:nvPr/>
        </p:nvSpPr>
        <p:spPr>
          <a:xfrm>
            <a:off x="5834269" y="3414062"/>
            <a:ext cx="104692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 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73A88-B6FE-015C-32DB-16E677E24D6C}"/>
              </a:ext>
            </a:extLst>
          </p:cNvPr>
          <p:cNvSpPr txBox="1"/>
          <p:nvPr/>
        </p:nvSpPr>
        <p:spPr>
          <a:xfrm>
            <a:off x="4972879" y="3937252"/>
            <a:ext cx="224624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∏ × 1 × 1</a:t>
            </a:r>
            <a:endParaRPr lang="ar-KW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86ABDC-6733-50E8-DBD8-2BB05D357526}"/>
              </a:ext>
            </a:extLst>
          </p:cNvPr>
          <p:cNvSpPr txBox="1"/>
          <p:nvPr/>
        </p:nvSpPr>
        <p:spPr>
          <a:xfrm>
            <a:off x="5009322" y="4439803"/>
            <a:ext cx="224624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∏ × 2 × 2</a:t>
            </a:r>
            <a:endParaRPr lang="ar-KW" sz="3200" b="1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BD1F8-4D48-2F44-8C9A-A262ACA190C8}"/>
              </a:ext>
            </a:extLst>
          </p:cNvPr>
          <p:cNvGrpSpPr/>
          <p:nvPr/>
        </p:nvGrpSpPr>
        <p:grpSpPr>
          <a:xfrm>
            <a:off x="3551584" y="4921767"/>
            <a:ext cx="2282685" cy="1087326"/>
            <a:chOff x="3551584" y="4921767"/>
            <a:chExt cx="2282685" cy="108732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17C043-295C-91A1-1245-2D41E52AB837}"/>
                </a:ext>
              </a:extLst>
            </p:cNvPr>
            <p:cNvSpPr txBox="1"/>
            <p:nvPr/>
          </p:nvSpPr>
          <p:spPr>
            <a:xfrm>
              <a:off x="3551584" y="4921767"/>
              <a:ext cx="224624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∏ × 1 × 1</a:t>
              </a:r>
              <a:endParaRPr lang="ar-KW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75BD6B-972B-5CB2-55DA-AFD78A239276}"/>
                </a:ext>
              </a:extLst>
            </p:cNvPr>
            <p:cNvSpPr txBox="1"/>
            <p:nvPr/>
          </p:nvSpPr>
          <p:spPr>
            <a:xfrm>
              <a:off x="3588027" y="5424318"/>
              <a:ext cx="224624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∏ × 2 × 2</a:t>
              </a:r>
              <a:endParaRPr lang="ar-KW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637B5A-7FB2-ECE1-93A3-37EE2F6A038E}"/>
              </a:ext>
            </a:extLst>
          </p:cNvPr>
          <p:cNvCxnSpPr/>
          <p:nvPr/>
        </p:nvCxnSpPr>
        <p:spPr>
          <a:xfrm>
            <a:off x="3823253" y="5437570"/>
            <a:ext cx="1696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BB8B2D-54EC-9E89-B0A9-7D104786926E}"/>
              </a:ext>
            </a:extLst>
          </p:cNvPr>
          <p:cNvCxnSpPr/>
          <p:nvPr/>
        </p:nvCxnSpPr>
        <p:spPr>
          <a:xfrm flipH="1">
            <a:off x="5062330" y="4961523"/>
            <a:ext cx="410818" cy="380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013EB2-75AC-63AC-927E-E93A2CA62AD3}"/>
              </a:ext>
            </a:extLst>
          </p:cNvPr>
          <p:cNvCxnSpPr/>
          <p:nvPr/>
        </p:nvCxnSpPr>
        <p:spPr>
          <a:xfrm flipH="1">
            <a:off x="5108713" y="5493937"/>
            <a:ext cx="410818" cy="380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8A4223-440B-6A04-BC8C-70F01562666E}"/>
              </a:ext>
            </a:extLst>
          </p:cNvPr>
          <p:cNvGrpSpPr/>
          <p:nvPr/>
        </p:nvGrpSpPr>
        <p:grpSpPr>
          <a:xfrm>
            <a:off x="5721416" y="5865170"/>
            <a:ext cx="540445" cy="1087326"/>
            <a:chOff x="4396408" y="4921767"/>
            <a:chExt cx="540445" cy="108732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F3A7F8-82AF-15C2-8E20-955EEF145AD1}"/>
                </a:ext>
              </a:extLst>
            </p:cNvPr>
            <p:cNvGrpSpPr/>
            <p:nvPr/>
          </p:nvGrpSpPr>
          <p:grpSpPr>
            <a:xfrm>
              <a:off x="4396408" y="4921767"/>
              <a:ext cx="540444" cy="1087326"/>
              <a:chOff x="4396408" y="4921767"/>
              <a:chExt cx="540444" cy="108732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951C5D7-5655-43C7-4673-9F503E413439}"/>
                  </a:ext>
                </a:extLst>
              </p:cNvPr>
              <p:cNvSpPr txBox="1"/>
              <p:nvPr/>
            </p:nvSpPr>
            <p:spPr>
              <a:xfrm>
                <a:off x="4396408" y="4921767"/>
                <a:ext cx="504001" cy="58477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ar-KW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D6FAF7-5BC1-1571-39B3-B7CD55A1AB6C}"/>
                  </a:ext>
                </a:extLst>
              </p:cNvPr>
              <p:cNvSpPr txBox="1"/>
              <p:nvPr/>
            </p:nvSpPr>
            <p:spPr>
              <a:xfrm>
                <a:off x="4432851" y="5424318"/>
                <a:ext cx="504001" cy="58477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ar-KW" sz="32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0EF7CF-57F8-BF2B-2BF7-230B74730E98}"/>
                </a:ext>
              </a:extLst>
            </p:cNvPr>
            <p:cNvCxnSpPr/>
            <p:nvPr/>
          </p:nvCxnSpPr>
          <p:spPr>
            <a:xfrm>
              <a:off x="4432853" y="5437570"/>
              <a:ext cx="50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09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5CF207-3B81-D8EF-74CE-77923739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880233"/>
            <a:ext cx="10487025" cy="53625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40223E-E4F4-3239-A06A-E7D1DA32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17" y="215348"/>
            <a:ext cx="2840819" cy="990600"/>
          </a:xfrm>
        </p:spPr>
        <p:txBody>
          <a:bodyPr anchor="ctr"/>
          <a:lstStyle/>
          <a:p>
            <a:pPr rtl="1"/>
            <a:r>
              <a:rPr lang="ar-KW" sz="6000" dirty="0">
                <a:cs typeface="Sultan bold" pitchFamily="2" charset="-78"/>
              </a:rPr>
              <a:t>صفحة 202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6744A-288D-B000-56F8-CFD39082AEA1}"/>
              </a:ext>
            </a:extLst>
          </p:cNvPr>
          <p:cNvSpPr txBox="1"/>
          <p:nvPr/>
        </p:nvSpPr>
        <p:spPr>
          <a:xfrm>
            <a:off x="7894983" y="2634375"/>
            <a:ext cx="104692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مربع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8DAF51-A284-5DB9-BC53-D62B9688469D}"/>
              </a:ext>
            </a:extLst>
          </p:cNvPr>
          <p:cNvSpPr txBox="1"/>
          <p:nvPr/>
        </p:nvSpPr>
        <p:spPr>
          <a:xfrm>
            <a:off x="6907696" y="3154569"/>
            <a:ext cx="162670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 ×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889C4C-377F-99B7-0828-E738082BBF3D}"/>
              </a:ext>
            </a:extLst>
          </p:cNvPr>
          <p:cNvSpPr txBox="1"/>
          <p:nvPr/>
        </p:nvSpPr>
        <p:spPr>
          <a:xfrm>
            <a:off x="7364896" y="3800566"/>
            <a:ext cx="104692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مثلث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05D5CE-8275-E164-3749-BD75EC558CCC}"/>
              </a:ext>
            </a:extLst>
          </p:cNvPr>
          <p:cNvGrpSpPr/>
          <p:nvPr/>
        </p:nvGrpSpPr>
        <p:grpSpPr>
          <a:xfrm>
            <a:off x="6169095" y="4350816"/>
            <a:ext cx="1725888" cy="822521"/>
            <a:chOff x="6169095" y="4350816"/>
            <a:chExt cx="1725888" cy="82252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54F635-E37E-7F52-6EED-4F9C112CD53E}"/>
                </a:ext>
              </a:extLst>
            </p:cNvPr>
            <p:cNvSpPr txBox="1"/>
            <p:nvPr/>
          </p:nvSpPr>
          <p:spPr>
            <a:xfrm>
              <a:off x="6169095" y="4382649"/>
              <a:ext cx="1358347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× 3 × 3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8D789B-B0E2-EC21-F206-13697BAD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4347" y="4350816"/>
              <a:ext cx="440636" cy="822521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795FB4-932F-9EAE-12F6-D5B004F2C634}"/>
              </a:ext>
            </a:extLst>
          </p:cNvPr>
          <p:cNvCxnSpPr/>
          <p:nvPr/>
        </p:nvCxnSpPr>
        <p:spPr>
          <a:xfrm>
            <a:off x="6930888" y="5664675"/>
            <a:ext cx="1696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D6326F-21B7-F68B-5251-0137635772A8}"/>
              </a:ext>
            </a:extLst>
          </p:cNvPr>
          <p:cNvGrpSpPr/>
          <p:nvPr/>
        </p:nvGrpSpPr>
        <p:grpSpPr>
          <a:xfrm>
            <a:off x="6659219" y="4933627"/>
            <a:ext cx="2282685" cy="1302571"/>
            <a:chOff x="6659219" y="4933627"/>
            <a:chExt cx="2282685" cy="130257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FBA6311-479A-092B-F670-6E1682848D74}"/>
                </a:ext>
              </a:extLst>
            </p:cNvPr>
            <p:cNvGrpSpPr/>
            <p:nvPr/>
          </p:nvGrpSpPr>
          <p:grpSpPr>
            <a:xfrm>
              <a:off x="6659219" y="5148872"/>
              <a:ext cx="2282685" cy="1087326"/>
              <a:chOff x="3551584" y="4921767"/>
              <a:chExt cx="2282685" cy="1087326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8E11E6-22CF-B7CA-3B28-3E47110C766B}"/>
                  </a:ext>
                </a:extLst>
              </p:cNvPr>
              <p:cNvSpPr txBox="1"/>
              <p:nvPr/>
            </p:nvSpPr>
            <p:spPr>
              <a:xfrm>
                <a:off x="3551584" y="4921767"/>
                <a:ext cx="1752598" cy="58477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× 3 × 3</a:t>
                </a:r>
                <a:endParaRPr lang="ar-KW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D893E33-C76E-8957-3DFC-9AF40C2EAD78}"/>
                  </a:ext>
                </a:extLst>
              </p:cNvPr>
              <p:cNvSpPr txBox="1"/>
              <p:nvPr/>
            </p:nvSpPr>
            <p:spPr>
              <a:xfrm>
                <a:off x="3588027" y="5424318"/>
                <a:ext cx="2246242" cy="58477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 × 3</a:t>
                </a:r>
                <a:endParaRPr lang="ar-KW" sz="32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EB0EC74-D12A-DBB7-CFE4-F59A3378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0542" y="4933627"/>
              <a:ext cx="438950" cy="823031"/>
            </a:xfrm>
            <a:prstGeom prst="rect">
              <a:avLst/>
            </a:prstGeom>
          </p:spPr>
        </p:pic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25034B3-7DB0-3BC7-5095-BB6BB0E7AB13}"/>
              </a:ext>
            </a:extLst>
          </p:cNvPr>
          <p:cNvCxnSpPr>
            <a:cxnSpLocks/>
          </p:cNvCxnSpPr>
          <p:nvPr/>
        </p:nvCxnSpPr>
        <p:spPr>
          <a:xfrm flipH="1">
            <a:off x="6988881" y="5272650"/>
            <a:ext cx="786833" cy="208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C6523F-A4D2-627A-8F62-DE763616F3C8}"/>
              </a:ext>
            </a:extLst>
          </p:cNvPr>
          <p:cNvCxnSpPr>
            <a:cxnSpLocks/>
          </p:cNvCxnSpPr>
          <p:nvPr/>
        </p:nvCxnSpPr>
        <p:spPr>
          <a:xfrm flipH="1">
            <a:off x="7382297" y="5797772"/>
            <a:ext cx="781042" cy="2114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E1170939-5F43-2889-6324-6F08C17CB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577" y="5184623"/>
            <a:ext cx="500240" cy="9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5CF207-3B81-D8EF-74CE-77923739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1513" y="1415153"/>
            <a:ext cx="10487025" cy="40276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40223E-E4F4-3239-A06A-E7D1DA32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17" y="215348"/>
            <a:ext cx="2840819" cy="990600"/>
          </a:xfrm>
        </p:spPr>
        <p:txBody>
          <a:bodyPr anchor="ctr"/>
          <a:lstStyle/>
          <a:p>
            <a:pPr rtl="1"/>
            <a:r>
              <a:rPr lang="ar-KW" sz="6000" dirty="0">
                <a:cs typeface="Sultan bold" pitchFamily="2" charset="-78"/>
              </a:rPr>
              <a:t>صفحة 202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ED2279-B70A-C0E0-A5ED-EEB36A89A2CA}"/>
              </a:ext>
            </a:extLst>
          </p:cNvPr>
          <p:cNvCxnSpPr/>
          <p:nvPr/>
        </p:nvCxnSpPr>
        <p:spPr>
          <a:xfrm>
            <a:off x="7500727" y="3979449"/>
            <a:ext cx="0" cy="72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851F8BA-B660-5F53-9544-9DED8013E447}"/>
              </a:ext>
            </a:extLst>
          </p:cNvPr>
          <p:cNvSpPr txBox="1"/>
          <p:nvPr/>
        </p:nvSpPr>
        <p:spPr>
          <a:xfrm>
            <a:off x="4302613" y="3641170"/>
            <a:ext cx="313745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المستطيل=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C60AF-EB3F-6DCE-CB5A-5BF9CF6EB4B7}"/>
              </a:ext>
            </a:extLst>
          </p:cNvPr>
          <p:cNvSpPr txBox="1"/>
          <p:nvPr/>
        </p:nvSpPr>
        <p:spPr>
          <a:xfrm>
            <a:off x="4309239" y="4277205"/>
            <a:ext cx="142460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 × 8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13BB0-F89E-1D78-0DCA-C810AD39EF5A}"/>
              </a:ext>
            </a:extLst>
          </p:cNvPr>
          <p:cNvSpPr txBox="1"/>
          <p:nvPr/>
        </p:nvSpPr>
        <p:spPr>
          <a:xfrm>
            <a:off x="3086727" y="4230408"/>
            <a:ext cx="142461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40 سم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99BA0-A848-6394-69F6-E3B5B8A1C1F1}"/>
              </a:ext>
            </a:extLst>
          </p:cNvPr>
          <p:cNvSpPr txBox="1"/>
          <p:nvPr/>
        </p:nvSpPr>
        <p:spPr>
          <a:xfrm>
            <a:off x="9000505" y="3641170"/>
            <a:ext cx="249803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المربع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F8EA9F-2880-D18C-F73A-9811A01D7355}"/>
              </a:ext>
            </a:extLst>
          </p:cNvPr>
          <p:cNvSpPr txBox="1"/>
          <p:nvPr/>
        </p:nvSpPr>
        <p:spPr>
          <a:xfrm>
            <a:off x="8924308" y="4277620"/>
            <a:ext cx="142460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 × 4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C99CD-8497-55E1-52C8-E5D61A08B7A2}"/>
              </a:ext>
            </a:extLst>
          </p:cNvPr>
          <p:cNvSpPr txBox="1"/>
          <p:nvPr/>
        </p:nvSpPr>
        <p:spPr>
          <a:xfrm>
            <a:off x="7617313" y="4230823"/>
            <a:ext cx="142461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16 سم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BF6EF7-1230-9385-C38F-46B24B966E23}"/>
              </a:ext>
            </a:extLst>
          </p:cNvPr>
          <p:cNvSpPr/>
          <p:nvPr/>
        </p:nvSpPr>
        <p:spPr>
          <a:xfrm>
            <a:off x="4858603" y="5062334"/>
            <a:ext cx="4537188" cy="109530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95521-40D2-6A6D-BFA7-D3F73A2CF766}"/>
              </a:ext>
            </a:extLst>
          </p:cNvPr>
          <p:cNvSpPr txBox="1"/>
          <p:nvPr/>
        </p:nvSpPr>
        <p:spPr>
          <a:xfrm>
            <a:off x="6785112" y="5300597"/>
            <a:ext cx="249803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 ( الحدث) =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516353-C186-11DF-2FB3-27A6298BD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58" y="5153169"/>
            <a:ext cx="816103" cy="9723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61E72B-7510-5842-9F15-DDFED0AB711A}"/>
              </a:ext>
            </a:extLst>
          </p:cNvPr>
          <p:cNvSpPr txBox="1"/>
          <p:nvPr/>
        </p:nvSpPr>
        <p:spPr>
          <a:xfrm>
            <a:off x="5390509" y="5300597"/>
            <a:ext cx="52124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3E1520-A8B6-D716-035D-C41053196F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8186" y="5164038"/>
            <a:ext cx="514130" cy="9723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F105C7-500B-E115-FFD5-DD48B2913B8C}"/>
              </a:ext>
            </a:extLst>
          </p:cNvPr>
          <p:cNvSpPr txBox="1"/>
          <p:nvPr/>
        </p:nvSpPr>
        <p:spPr>
          <a:xfrm>
            <a:off x="5872240" y="5226690"/>
            <a:ext cx="5619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÷ 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2B08F-EE03-8BDB-F3E9-084D2BAE771B}"/>
              </a:ext>
            </a:extLst>
          </p:cNvPr>
          <p:cNvSpPr txBox="1"/>
          <p:nvPr/>
        </p:nvSpPr>
        <p:spPr>
          <a:xfrm>
            <a:off x="5876851" y="5637456"/>
            <a:ext cx="5619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÷ 8</a:t>
            </a:r>
          </a:p>
        </p:txBody>
      </p:sp>
    </p:spTree>
    <p:extLst>
      <p:ext uri="{BB962C8B-B14F-4D97-AF65-F5344CB8AC3E}">
        <p14:creationId xmlns:p14="http://schemas.microsoft.com/office/powerpoint/2010/main" val="19917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3" grpId="0" animBg="1"/>
      <p:bldP spid="12" grpId="0"/>
      <p:bldP spid="15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794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B39FB-7B07-2678-788C-25D5BFC32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8" t="14016" r="11773" b="18912"/>
          <a:stretch/>
        </p:blipFill>
        <p:spPr>
          <a:xfrm>
            <a:off x="7689563" y="3172544"/>
            <a:ext cx="4499265" cy="27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38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5E8A4C6-C8FC-4BE9-8EE2-59AE146E75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13"/>
          <a:stretch/>
        </p:blipFill>
        <p:spPr>
          <a:xfrm>
            <a:off x="540000" y="540000"/>
            <a:ext cx="11114400" cy="5778000"/>
          </a:xfrm>
        </p:spPr>
      </p:pic>
      <p:pic>
        <p:nvPicPr>
          <p:cNvPr id="21" name="Picture 20" descr="flower">
            <a:extLst>
              <a:ext uri="{FF2B5EF4-FFF2-40B4-BE49-F238E27FC236}">
                <a16:creationId xmlns:a16="http://schemas.microsoft.com/office/drawing/2014/main" id="{F02A5640-86AF-4A65-8D09-48291B51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6" y="4667167"/>
            <a:ext cx="1914524" cy="20892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B9E8F8-632D-419E-A291-39F42FE2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92" y="1596887"/>
            <a:ext cx="8759215" cy="3664225"/>
          </a:xfrm>
          <a:solidFill>
            <a:srgbClr val="8BA6B6"/>
          </a:solidFill>
          <a:effectLst>
            <a:innerShdw blurRad="114300">
              <a:prstClr val="black"/>
            </a:innerShdw>
          </a:effectLst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rtl="1">
              <a:lnSpc>
                <a:spcPct val="100000"/>
              </a:lnSpc>
            </a:pPr>
            <a:r>
              <a:rPr lang="ar-KW" sz="145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beIN Black " panose="02000000000000000000" pitchFamily="2" charset="-78"/>
                <a:cs typeface="beIN Black " panose="02000000000000000000" pitchFamily="2" charset="-78"/>
              </a:rPr>
              <a:t> </a:t>
            </a:r>
            <a:endParaRPr lang="en-US" sz="145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1">
                    <a:lumMod val="40000"/>
                    <a:lumOff val="60000"/>
                  </a:schemeClr>
                </a:outerShdw>
              </a:effectLst>
              <a:latin typeface="beIN Black " panose="02000000000000000000" pitchFamily="2" charset="-78"/>
              <a:cs typeface="beIN Black 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7D916-788F-F9E2-80E4-C32C5150D3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08" t="13210" r="9914" b="37855"/>
          <a:stretch/>
        </p:blipFill>
        <p:spPr>
          <a:xfrm>
            <a:off x="1768575" y="2478156"/>
            <a:ext cx="8705383" cy="19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76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381E49-FCE3-937F-7207-D09936B899C2}"/>
              </a:ext>
            </a:extLst>
          </p:cNvPr>
          <p:cNvSpPr/>
          <p:nvPr/>
        </p:nvSpPr>
        <p:spPr>
          <a:xfrm>
            <a:off x="2035174" y="838200"/>
            <a:ext cx="9642475" cy="4991100"/>
          </a:xfrm>
          <a:prstGeom prst="roundRect">
            <a:avLst>
              <a:gd name="adj" fmla="val 12469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C8AA2-7607-6A27-6974-EB2FAD3D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734" y="1371600"/>
            <a:ext cx="9325354" cy="4019549"/>
          </a:xfrm>
          <a:prstGeom prst="rect">
            <a:avLst/>
          </a:prstGeom>
        </p:spPr>
      </p:pic>
      <p:pic>
        <p:nvPicPr>
          <p:cNvPr id="5" name="zaina14">
            <a:extLst>
              <a:ext uri="{FF2B5EF4-FFF2-40B4-BE49-F238E27FC236}">
                <a16:creationId xmlns:a16="http://schemas.microsoft.com/office/drawing/2014/main" id="{84BBEF63-15E2-485D-B83E-A6307B2169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0" t="34053"/>
          <a:stretch/>
        </p:blipFill>
        <p:spPr>
          <a:xfrm flipH="1">
            <a:off x="0" y="3098800"/>
            <a:ext cx="3536950" cy="40195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62D5E1-38ED-A834-A26C-FF5271013AE0}"/>
              </a:ext>
            </a:extLst>
          </p:cNvPr>
          <p:cNvCxnSpPr/>
          <p:nvPr/>
        </p:nvCxnSpPr>
        <p:spPr>
          <a:xfrm>
            <a:off x="7234670" y="3835537"/>
            <a:ext cx="0" cy="72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33F9DAC-247F-2DD8-09FE-0B794B24CDE0}"/>
              </a:ext>
            </a:extLst>
          </p:cNvPr>
          <p:cNvSpPr txBox="1"/>
          <p:nvPr/>
        </p:nvSpPr>
        <p:spPr>
          <a:xfrm>
            <a:off x="4525576" y="3497258"/>
            <a:ext cx="264843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الدائرة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C63088-3AA7-7193-FDEA-3B318E20AF99}"/>
              </a:ext>
            </a:extLst>
          </p:cNvPr>
          <p:cNvSpPr txBox="1"/>
          <p:nvPr/>
        </p:nvSpPr>
        <p:spPr>
          <a:xfrm>
            <a:off x="4285803" y="4043659"/>
            <a:ext cx="200581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∏</a:t>
            </a:r>
            <a:r>
              <a:rPr lang="ar-KW" sz="4000" b="1" dirty="0">
                <a:solidFill>
                  <a:srgbClr val="FF0000"/>
                </a:solidFill>
              </a:rPr>
              <a:t> × 3 × 3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20C61-492E-2B50-E7AA-B9D498D60E23}"/>
              </a:ext>
            </a:extLst>
          </p:cNvPr>
          <p:cNvSpPr txBox="1"/>
          <p:nvPr/>
        </p:nvSpPr>
        <p:spPr>
          <a:xfrm>
            <a:off x="3163032" y="4043659"/>
            <a:ext cx="130048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∏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KW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× 9</a:t>
            </a:r>
            <a:endParaRPr lang="ar-KW" sz="4000" b="1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916C9-59EE-E8E9-7B4A-C16B2E7CBD6D}"/>
              </a:ext>
            </a:extLst>
          </p:cNvPr>
          <p:cNvSpPr txBox="1"/>
          <p:nvPr/>
        </p:nvSpPr>
        <p:spPr>
          <a:xfrm>
            <a:off x="8922809" y="3497258"/>
            <a:ext cx="259628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المثلث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6592B-0E11-6CD2-1A18-9714BD53AB50}"/>
              </a:ext>
            </a:extLst>
          </p:cNvPr>
          <p:cNvSpPr txBox="1"/>
          <p:nvPr/>
        </p:nvSpPr>
        <p:spPr>
          <a:xfrm>
            <a:off x="7459212" y="3986265"/>
            <a:ext cx="121457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 سم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FBCA1E-4F3D-183E-8BE6-42EEACB127E4}"/>
              </a:ext>
            </a:extLst>
          </p:cNvPr>
          <p:cNvSpPr/>
          <p:nvPr/>
        </p:nvSpPr>
        <p:spPr>
          <a:xfrm>
            <a:off x="4865427" y="4918422"/>
            <a:ext cx="4906368" cy="109530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FBD7C-32B9-84CB-5902-483F59C4275D}"/>
              </a:ext>
            </a:extLst>
          </p:cNvPr>
          <p:cNvSpPr txBox="1"/>
          <p:nvPr/>
        </p:nvSpPr>
        <p:spPr>
          <a:xfrm>
            <a:off x="7535827" y="5156685"/>
            <a:ext cx="222915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 ( الحدث)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71AEB-0508-42E5-6DC0-DABD3F537A99}"/>
              </a:ext>
            </a:extLst>
          </p:cNvPr>
          <p:cNvSpPr txBox="1"/>
          <p:nvPr/>
        </p:nvSpPr>
        <p:spPr>
          <a:xfrm>
            <a:off x="5909203" y="5156685"/>
            <a:ext cx="52124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FACCD1-180B-1A7F-A80B-04A44352C45E}"/>
              </a:ext>
            </a:extLst>
          </p:cNvPr>
          <p:cNvGrpSpPr/>
          <p:nvPr/>
        </p:nvGrpSpPr>
        <p:grpSpPr>
          <a:xfrm>
            <a:off x="8503596" y="3975115"/>
            <a:ext cx="1968054" cy="823031"/>
            <a:chOff x="8503596" y="3975115"/>
            <a:chExt cx="1968054" cy="8230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FE97E4-1E72-C4B1-021C-5BE434410934}"/>
                </a:ext>
              </a:extLst>
            </p:cNvPr>
            <p:cNvSpPr txBox="1"/>
            <p:nvPr/>
          </p:nvSpPr>
          <p:spPr>
            <a:xfrm>
              <a:off x="8503596" y="4018078"/>
              <a:ext cx="1717353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× 6 × 3 =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3503CBD-7FAB-BAEB-FAD5-209B94788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32700" y="3975115"/>
              <a:ext cx="438950" cy="823031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846AF8-9423-AB98-99A8-D9F5963FA276}"/>
              </a:ext>
            </a:extLst>
          </p:cNvPr>
          <p:cNvGrpSpPr/>
          <p:nvPr/>
        </p:nvGrpSpPr>
        <p:grpSpPr>
          <a:xfrm>
            <a:off x="6336155" y="4979504"/>
            <a:ext cx="1384879" cy="1074067"/>
            <a:chOff x="3124407" y="5064694"/>
            <a:chExt cx="2291635" cy="10740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B9DA27-75AA-C5C3-C955-DBA22A4D3BC3}"/>
                </a:ext>
              </a:extLst>
            </p:cNvPr>
            <p:cNvSpPr txBox="1"/>
            <p:nvPr/>
          </p:nvSpPr>
          <p:spPr>
            <a:xfrm>
              <a:off x="3124407" y="5064694"/>
              <a:ext cx="224624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ar-KW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081891-1C7E-39A2-F307-C445E1F58CFF}"/>
                </a:ext>
              </a:extLst>
            </p:cNvPr>
            <p:cNvSpPr txBox="1"/>
            <p:nvPr/>
          </p:nvSpPr>
          <p:spPr>
            <a:xfrm>
              <a:off x="3169800" y="5553986"/>
              <a:ext cx="224624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∏ × 9</a:t>
              </a:r>
              <a:endParaRPr lang="ar-KW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83C580-EB47-EC41-2E0F-EF7ABC2E4041}"/>
              </a:ext>
            </a:extLst>
          </p:cNvPr>
          <p:cNvCxnSpPr/>
          <p:nvPr/>
        </p:nvCxnSpPr>
        <p:spPr>
          <a:xfrm>
            <a:off x="6498069" y="5510628"/>
            <a:ext cx="108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D51613F-8CD3-7509-382E-85225E2C1DFC}"/>
              </a:ext>
            </a:extLst>
          </p:cNvPr>
          <p:cNvCxnSpPr>
            <a:cxnSpLocks/>
          </p:cNvCxnSpPr>
          <p:nvPr/>
        </p:nvCxnSpPr>
        <p:spPr>
          <a:xfrm flipH="1">
            <a:off x="6847679" y="5041978"/>
            <a:ext cx="326319" cy="3359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0487BD-274B-A412-5968-0638F8B9F067}"/>
              </a:ext>
            </a:extLst>
          </p:cNvPr>
          <p:cNvCxnSpPr>
            <a:cxnSpLocks/>
          </p:cNvCxnSpPr>
          <p:nvPr/>
        </p:nvCxnSpPr>
        <p:spPr>
          <a:xfrm flipH="1">
            <a:off x="6563867" y="5602674"/>
            <a:ext cx="272116" cy="2798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2D1BC5D-2458-332F-A7B1-FD4E456E4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536" y="5064357"/>
            <a:ext cx="998670" cy="8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4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 animBg="1"/>
      <p:bldP spid="18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972959-B29C-FF0B-076B-BD1BD795E91A}"/>
              </a:ext>
            </a:extLst>
          </p:cNvPr>
          <p:cNvSpPr/>
          <p:nvPr/>
        </p:nvSpPr>
        <p:spPr>
          <a:xfrm>
            <a:off x="1125940" y="552734"/>
            <a:ext cx="10577109" cy="5724241"/>
          </a:xfrm>
          <a:prstGeom prst="roundRect">
            <a:avLst>
              <a:gd name="adj" fmla="val 13880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5EB00-9951-BD1B-5920-B0EE2186D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02" y="757782"/>
            <a:ext cx="9998021" cy="4389314"/>
          </a:xfrm>
          <a:prstGeom prst="rect">
            <a:avLst/>
          </a:prstGeom>
        </p:spPr>
      </p:pic>
      <p:pic>
        <p:nvPicPr>
          <p:cNvPr id="5" name="zaina2">
            <a:extLst>
              <a:ext uri="{FF2B5EF4-FFF2-40B4-BE49-F238E27FC236}">
                <a16:creationId xmlns:a16="http://schemas.microsoft.com/office/drawing/2014/main" id="{2EE096DB-19EC-4EA6-88E2-1D8BB8CAC5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5" b="19193"/>
          <a:stretch/>
        </p:blipFill>
        <p:spPr>
          <a:xfrm>
            <a:off x="38100" y="4527550"/>
            <a:ext cx="5357663" cy="229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9CEA0-05AA-30FC-CADE-57A977EB5648}"/>
              </a:ext>
            </a:extLst>
          </p:cNvPr>
          <p:cNvSpPr txBox="1"/>
          <p:nvPr/>
        </p:nvSpPr>
        <p:spPr>
          <a:xfrm>
            <a:off x="9218789" y="3849120"/>
            <a:ext cx="2572884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مساحة المستطيل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5A3E5-10B0-6102-38D2-8F96C9F2717B}"/>
              </a:ext>
            </a:extLst>
          </p:cNvPr>
          <p:cNvSpPr txBox="1"/>
          <p:nvPr/>
        </p:nvSpPr>
        <p:spPr>
          <a:xfrm>
            <a:off x="7697338" y="3823991"/>
            <a:ext cx="155130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10 × 18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5FD2C-4E30-C15A-A6A5-CB5C5D26790A}"/>
              </a:ext>
            </a:extLst>
          </p:cNvPr>
          <p:cNvSpPr txBox="1"/>
          <p:nvPr/>
        </p:nvSpPr>
        <p:spPr>
          <a:xfrm>
            <a:off x="6858000" y="3804489"/>
            <a:ext cx="102895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180</a:t>
            </a:r>
            <a:endParaRPr lang="ar-KW" sz="36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A4863-E62C-E642-290B-5799D82B862F}"/>
              </a:ext>
            </a:extLst>
          </p:cNvPr>
          <p:cNvSpPr txBox="1"/>
          <p:nvPr/>
        </p:nvSpPr>
        <p:spPr>
          <a:xfrm>
            <a:off x="8850379" y="3325900"/>
            <a:ext cx="3029918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مساحة متوازي الأضلاع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016A8-5B48-31DB-6A25-37EA300B6E6C}"/>
              </a:ext>
            </a:extLst>
          </p:cNvPr>
          <p:cNvSpPr txBox="1"/>
          <p:nvPr/>
        </p:nvSpPr>
        <p:spPr>
          <a:xfrm>
            <a:off x="7611168" y="3237799"/>
            <a:ext cx="143075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5 × 10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2D5EB-C2C9-BF98-CF4A-F1BD6DE58341}"/>
              </a:ext>
            </a:extLst>
          </p:cNvPr>
          <p:cNvSpPr txBox="1"/>
          <p:nvPr/>
        </p:nvSpPr>
        <p:spPr>
          <a:xfrm>
            <a:off x="7165075" y="3249600"/>
            <a:ext cx="603044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50</a:t>
            </a:r>
            <a:endParaRPr lang="ar-KW" sz="36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64CA7F-5C78-E910-C48F-36F4091C13DB}"/>
              </a:ext>
            </a:extLst>
          </p:cNvPr>
          <p:cNvSpPr/>
          <p:nvPr/>
        </p:nvSpPr>
        <p:spPr>
          <a:xfrm>
            <a:off x="6334737" y="4469857"/>
            <a:ext cx="5102086" cy="109530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5E68C-5E4A-487D-CFEE-22CB05817E2A}"/>
              </a:ext>
            </a:extLst>
          </p:cNvPr>
          <p:cNvSpPr txBox="1"/>
          <p:nvPr/>
        </p:nvSpPr>
        <p:spPr>
          <a:xfrm>
            <a:off x="8826144" y="4708120"/>
            <a:ext cx="249803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 ( الحدث) 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6B1585-BE2F-7F9D-1C9C-49A5D7F0B1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76862" y="4527550"/>
            <a:ext cx="997615" cy="9433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5B4B1C-0DAB-4608-6062-21E5DB08A192}"/>
              </a:ext>
            </a:extLst>
          </p:cNvPr>
          <p:cNvSpPr txBox="1"/>
          <p:nvPr/>
        </p:nvSpPr>
        <p:spPr>
          <a:xfrm>
            <a:off x="7349657" y="4708120"/>
            <a:ext cx="52124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5451E0-A5E5-6D66-CC08-C8D5D6C708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91822" y="4500683"/>
            <a:ext cx="859125" cy="101005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4BCCD0-5D70-839D-F2A9-2AC7F8E599C0}"/>
              </a:ext>
            </a:extLst>
          </p:cNvPr>
          <p:cNvCxnSpPr>
            <a:cxnSpLocks/>
          </p:cNvCxnSpPr>
          <p:nvPr/>
        </p:nvCxnSpPr>
        <p:spPr>
          <a:xfrm flipH="1">
            <a:off x="8483561" y="4708120"/>
            <a:ext cx="112126" cy="2604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4BCE50-A4E7-A6FF-7EFB-1FE6A22DF4CB}"/>
              </a:ext>
            </a:extLst>
          </p:cNvPr>
          <p:cNvCxnSpPr>
            <a:cxnSpLocks/>
          </p:cNvCxnSpPr>
          <p:nvPr/>
        </p:nvCxnSpPr>
        <p:spPr>
          <a:xfrm flipH="1">
            <a:off x="8601791" y="5107928"/>
            <a:ext cx="92059" cy="2376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0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  <p:bldP spid="14" grpId="0"/>
      <p:bldP spid="15" grpId="0" animBg="1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8770A6-F1B0-192A-C8EA-8BCE3913914C}"/>
              </a:ext>
            </a:extLst>
          </p:cNvPr>
          <p:cNvSpPr/>
          <p:nvPr/>
        </p:nvSpPr>
        <p:spPr>
          <a:xfrm>
            <a:off x="2136774" y="581025"/>
            <a:ext cx="9642475" cy="5695950"/>
          </a:xfrm>
          <a:prstGeom prst="roundRect">
            <a:avLst>
              <a:gd name="adj" fmla="val 1365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26340-A6E2-4BF2-B319-DE116555C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3"/>
          <a:stretch/>
        </p:blipFill>
        <p:spPr>
          <a:xfrm>
            <a:off x="2439851" y="784746"/>
            <a:ext cx="8962853" cy="5288508"/>
          </a:xfrm>
          <a:prstGeom prst="rect">
            <a:avLst/>
          </a:prstGeom>
        </p:spPr>
      </p:pic>
      <p:pic>
        <p:nvPicPr>
          <p:cNvPr id="11" name="zaina">
            <a:extLst>
              <a:ext uri="{FF2B5EF4-FFF2-40B4-BE49-F238E27FC236}">
                <a16:creationId xmlns:a16="http://schemas.microsoft.com/office/drawing/2014/main" id="{8532ECC2-CBBE-4158-A6C6-C46E2CF54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" y="4578982"/>
            <a:ext cx="4197740" cy="20981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CFD911-3453-1BBF-8688-E75F4B7C874C}"/>
              </a:ext>
            </a:extLst>
          </p:cNvPr>
          <p:cNvCxnSpPr/>
          <p:nvPr/>
        </p:nvCxnSpPr>
        <p:spPr>
          <a:xfrm>
            <a:off x="7323306" y="3381506"/>
            <a:ext cx="0" cy="72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831ECD-7B1A-45FF-B16C-B8730AD8A9B3}"/>
              </a:ext>
            </a:extLst>
          </p:cNvPr>
          <p:cNvSpPr txBox="1"/>
          <p:nvPr/>
        </p:nvSpPr>
        <p:spPr>
          <a:xfrm>
            <a:off x="3616657" y="3043227"/>
            <a:ext cx="364598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المربع الكلي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983CC-3F15-3441-0B4B-E0791BEB1BD8}"/>
              </a:ext>
            </a:extLst>
          </p:cNvPr>
          <p:cNvSpPr txBox="1"/>
          <p:nvPr/>
        </p:nvSpPr>
        <p:spPr>
          <a:xfrm>
            <a:off x="4131818" y="3679262"/>
            <a:ext cx="142460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 × 5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44866-C80F-5C2A-92F2-29370E9AC747}"/>
              </a:ext>
            </a:extLst>
          </p:cNvPr>
          <p:cNvSpPr txBox="1"/>
          <p:nvPr/>
        </p:nvSpPr>
        <p:spPr>
          <a:xfrm>
            <a:off x="3460458" y="3632465"/>
            <a:ext cx="77792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25</a:t>
            </a:r>
            <a:endParaRPr lang="ar-KW" sz="40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4AEA4-ECDA-B0A5-7BFC-71E41FD889EB}"/>
              </a:ext>
            </a:extLst>
          </p:cNvPr>
          <p:cNvSpPr txBox="1"/>
          <p:nvPr/>
        </p:nvSpPr>
        <p:spPr>
          <a:xfrm>
            <a:off x="8004412" y="3043227"/>
            <a:ext cx="331670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المربع الملون 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BC0A9-8CD1-7EF3-A955-B0EA8424112C}"/>
              </a:ext>
            </a:extLst>
          </p:cNvPr>
          <p:cNvSpPr txBox="1"/>
          <p:nvPr/>
        </p:nvSpPr>
        <p:spPr>
          <a:xfrm>
            <a:off x="7900722" y="3679677"/>
            <a:ext cx="142460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 × 3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DE27EA-F615-965D-5AAF-0A1336FC8E81}"/>
              </a:ext>
            </a:extLst>
          </p:cNvPr>
          <p:cNvSpPr txBox="1"/>
          <p:nvPr/>
        </p:nvSpPr>
        <p:spPr>
          <a:xfrm>
            <a:off x="7412979" y="3632880"/>
            <a:ext cx="53711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</a:t>
            </a:r>
            <a:endParaRPr lang="ar-KW" sz="40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949041-73AD-E1E2-BB79-E8B3597C528C}"/>
              </a:ext>
            </a:extLst>
          </p:cNvPr>
          <p:cNvSpPr/>
          <p:nvPr/>
        </p:nvSpPr>
        <p:spPr>
          <a:xfrm>
            <a:off x="5286665" y="4578982"/>
            <a:ext cx="3645988" cy="109530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8E5310-5DA5-F58E-9126-28F183445D86}"/>
              </a:ext>
            </a:extLst>
          </p:cNvPr>
          <p:cNvSpPr txBox="1"/>
          <p:nvPr/>
        </p:nvSpPr>
        <p:spPr>
          <a:xfrm>
            <a:off x="6321974" y="4817245"/>
            <a:ext cx="249803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 ( الحدث) 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16449A-5C50-22CD-6310-63AC343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66468" y="4676270"/>
            <a:ext cx="816103" cy="9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E9002A-B8B9-D421-7F43-899EBE7D0D2B}"/>
              </a:ext>
            </a:extLst>
          </p:cNvPr>
          <p:cNvSpPr/>
          <p:nvPr/>
        </p:nvSpPr>
        <p:spPr>
          <a:xfrm>
            <a:off x="366712" y="348018"/>
            <a:ext cx="9642475" cy="6202907"/>
          </a:xfrm>
          <a:prstGeom prst="roundRect">
            <a:avLst>
              <a:gd name="adj" fmla="val 13434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FA660-8EBD-3122-77FC-317CC2211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556"/>
          <a:stretch/>
        </p:blipFill>
        <p:spPr>
          <a:xfrm>
            <a:off x="486671" y="1039326"/>
            <a:ext cx="9068103" cy="4331068"/>
          </a:xfrm>
          <a:prstGeom prst="rect">
            <a:avLst/>
          </a:prstGeom>
        </p:spPr>
      </p:pic>
      <p:pic>
        <p:nvPicPr>
          <p:cNvPr id="8" name="zaina">
            <a:extLst>
              <a:ext uri="{FF2B5EF4-FFF2-40B4-BE49-F238E27FC236}">
                <a16:creationId xmlns:a16="http://schemas.microsoft.com/office/drawing/2014/main" id="{1C9E414A-05B1-4931-B750-9AC6C27E7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3199" y="2465953"/>
            <a:ext cx="3850921" cy="38509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72ABA38-B988-2882-4E0A-B2AECA60AF07}"/>
              </a:ext>
            </a:extLst>
          </p:cNvPr>
          <p:cNvSpPr txBox="1"/>
          <p:nvPr/>
        </p:nvSpPr>
        <p:spPr>
          <a:xfrm>
            <a:off x="5609309" y="4128333"/>
            <a:ext cx="317985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المستطيل 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F42853-197D-C31C-2FEC-7739ADD59AB8}"/>
              </a:ext>
            </a:extLst>
          </p:cNvPr>
          <p:cNvSpPr txBox="1"/>
          <p:nvPr/>
        </p:nvSpPr>
        <p:spPr>
          <a:xfrm>
            <a:off x="3968167" y="4113103"/>
            <a:ext cx="181972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 × 3,2 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24CC5C-5948-E8A8-66A8-74B2D4EB5E25}"/>
              </a:ext>
            </a:extLst>
          </p:cNvPr>
          <p:cNvSpPr txBox="1"/>
          <p:nvPr/>
        </p:nvSpPr>
        <p:spPr>
          <a:xfrm>
            <a:off x="2736376" y="4094864"/>
            <a:ext cx="13835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32 م</a:t>
            </a:r>
            <a:r>
              <a:rPr lang="ar-KW" sz="4000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424C6A-DEC3-8258-45DF-5ED74A97AE31}"/>
              </a:ext>
            </a:extLst>
          </p:cNvPr>
          <p:cNvSpPr txBox="1"/>
          <p:nvPr/>
        </p:nvSpPr>
        <p:spPr>
          <a:xfrm>
            <a:off x="6036112" y="3515182"/>
            <a:ext cx="259425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مساحة المثلث =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EBB557-B0EB-1BED-3DE5-F1759A2FC681}"/>
              </a:ext>
            </a:extLst>
          </p:cNvPr>
          <p:cNvSpPr/>
          <p:nvPr/>
        </p:nvSpPr>
        <p:spPr>
          <a:xfrm>
            <a:off x="745785" y="5022166"/>
            <a:ext cx="5593599" cy="139745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09A08-392D-BBA9-E6BE-A6AB266CDEB5}"/>
              </a:ext>
            </a:extLst>
          </p:cNvPr>
          <p:cNvSpPr txBox="1"/>
          <p:nvPr/>
        </p:nvSpPr>
        <p:spPr>
          <a:xfrm>
            <a:off x="4031319" y="5453314"/>
            <a:ext cx="231104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ل ( الحدث)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242E8C-ED15-6209-D7D3-43E05AAE4C3D}"/>
              </a:ext>
            </a:extLst>
          </p:cNvPr>
          <p:cNvSpPr txBox="1"/>
          <p:nvPr/>
        </p:nvSpPr>
        <p:spPr>
          <a:xfrm>
            <a:off x="1692468" y="5471973"/>
            <a:ext cx="52124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97B2CC-9066-053D-44EF-DC209EC44A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97171" y="5264536"/>
            <a:ext cx="534049" cy="101005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003F88E-01B3-D495-4B0A-33FD4236560B}"/>
              </a:ext>
            </a:extLst>
          </p:cNvPr>
          <p:cNvGrpSpPr/>
          <p:nvPr/>
        </p:nvGrpSpPr>
        <p:grpSpPr>
          <a:xfrm>
            <a:off x="3465488" y="3441966"/>
            <a:ext cx="2628436" cy="823031"/>
            <a:chOff x="3465488" y="3441966"/>
            <a:chExt cx="2628436" cy="8230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9D4100-5037-0526-881A-3975E44469A2}"/>
                </a:ext>
              </a:extLst>
            </p:cNvPr>
            <p:cNvSpPr txBox="1"/>
            <p:nvPr/>
          </p:nvSpPr>
          <p:spPr>
            <a:xfrm>
              <a:off x="3465488" y="3542753"/>
              <a:ext cx="2247298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× 10 × 3,2 =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4593E8-708E-7EDC-D7FB-A5B6BEDE2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4974" y="3441966"/>
              <a:ext cx="438950" cy="82303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A17A02-AC33-43DE-987B-98037A35AAF0}"/>
              </a:ext>
            </a:extLst>
          </p:cNvPr>
          <p:cNvGrpSpPr/>
          <p:nvPr/>
        </p:nvGrpSpPr>
        <p:grpSpPr>
          <a:xfrm>
            <a:off x="1664466" y="3423799"/>
            <a:ext cx="1928006" cy="823031"/>
            <a:chOff x="1664466" y="3423799"/>
            <a:chExt cx="1928006" cy="8230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9B48F1-5483-476E-6C16-3EFFFCF6901B}"/>
                </a:ext>
              </a:extLst>
            </p:cNvPr>
            <p:cNvSpPr txBox="1"/>
            <p:nvPr/>
          </p:nvSpPr>
          <p:spPr>
            <a:xfrm>
              <a:off x="1664466" y="3485544"/>
              <a:ext cx="1642223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FF0000"/>
                  </a:solidFill>
                </a:rPr>
                <a:t>× 32 م</a:t>
              </a:r>
              <a:r>
                <a:rPr lang="ar-KW" sz="4000" b="1" baseline="30000" dirty="0">
                  <a:solidFill>
                    <a:srgbClr val="FF0000"/>
                  </a:solidFill>
                </a:rPr>
                <a:t>2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4D8F545-5901-E9F4-EA3E-6BEDED30D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53522" y="3423799"/>
              <a:ext cx="438950" cy="82303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E8FBC5-DA97-2330-ACA6-EB51CD746ED5}"/>
              </a:ext>
            </a:extLst>
          </p:cNvPr>
          <p:cNvGrpSpPr/>
          <p:nvPr/>
        </p:nvGrpSpPr>
        <p:grpSpPr>
          <a:xfrm>
            <a:off x="1973284" y="5012129"/>
            <a:ext cx="2303359" cy="1473145"/>
            <a:chOff x="1973284" y="5012129"/>
            <a:chExt cx="2303359" cy="147314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5872E16-84FE-B577-1DD5-E6326BC0B9D8}"/>
                </a:ext>
              </a:extLst>
            </p:cNvPr>
            <p:cNvGrpSpPr/>
            <p:nvPr/>
          </p:nvGrpSpPr>
          <p:grpSpPr>
            <a:xfrm>
              <a:off x="1973284" y="5195515"/>
              <a:ext cx="2303359" cy="1289759"/>
              <a:chOff x="3514383" y="4775655"/>
              <a:chExt cx="2303359" cy="128975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7EFE80C-89FC-7DD4-6610-48837CCFF4E2}"/>
                  </a:ext>
                </a:extLst>
              </p:cNvPr>
              <p:cNvSpPr txBox="1"/>
              <p:nvPr/>
            </p:nvSpPr>
            <p:spPr>
              <a:xfrm>
                <a:off x="3514383" y="4775655"/>
                <a:ext cx="2246242" cy="58477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× 32</a:t>
                </a:r>
                <a:endParaRPr lang="ar-KW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022AC2-388C-0207-E309-D3BCE5D15F77}"/>
                  </a:ext>
                </a:extLst>
              </p:cNvPr>
              <p:cNvSpPr txBox="1"/>
              <p:nvPr/>
            </p:nvSpPr>
            <p:spPr>
              <a:xfrm>
                <a:off x="3571500" y="5480639"/>
                <a:ext cx="2246242" cy="584775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endParaRPr lang="ar-KW" sz="32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1FB45F6-84C6-89D9-CA1F-31DD7F1FD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4661" y="5012129"/>
              <a:ext cx="438950" cy="823031"/>
            </a:xfrm>
            <a:prstGeom prst="rect">
              <a:avLst/>
            </a:prstGeom>
          </p:spPr>
        </p:pic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619075-1409-5E30-A3A3-B7C0020CB3B7}"/>
              </a:ext>
            </a:extLst>
          </p:cNvPr>
          <p:cNvCxnSpPr/>
          <p:nvPr/>
        </p:nvCxnSpPr>
        <p:spPr>
          <a:xfrm>
            <a:off x="2282154" y="5830134"/>
            <a:ext cx="1696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209C13-1283-07F7-C2E3-54880C4DB034}"/>
              </a:ext>
            </a:extLst>
          </p:cNvPr>
          <p:cNvCxnSpPr/>
          <p:nvPr/>
        </p:nvCxnSpPr>
        <p:spPr>
          <a:xfrm flipH="1">
            <a:off x="2523774" y="5264536"/>
            <a:ext cx="410818" cy="380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B8A7734-10E9-9AB1-D9EE-B30FB8818591}"/>
              </a:ext>
            </a:extLst>
          </p:cNvPr>
          <p:cNvCxnSpPr/>
          <p:nvPr/>
        </p:nvCxnSpPr>
        <p:spPr>
          <a:xfrm flipH="1">
            <a:off x="2962179" y="5943569"/>
            <a:ext cx="410818" cy="3809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3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7" grpId="0" animBg="1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E9002A-B8B9-D421-7F43-899EBE7D0D2B}"/>
              </a:ext>
            </a:extLst>
          </p:cNvPr>
          <p:cNvSpPr/>
          <p:nvPr/>
        </p:nvSpPr>
        <p:spPr>
          <a:xfrm>
            <a:off x="366712" y="348018"/>
            <a:ext cx="9642475" cy="6202907"/>
          </a:xfrm>
          <a:prstGeom prst="roundRect">
            <a:avLst>
              <a:gd name="adj" fmla="val 13434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FA660-8EBD-3122-77FC-317CC2211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" t="62312" r="-151" b="526"/>
          <a:stretch/>
        </p:blipFill>
        <p:spPr>
          <a:xfrm>
            <a:off x="653897" y="2579427"/>
            <a:ext cx="9068103" cy="2497540"/>
          </a:xfrm>
          <a:prstGeom prst="rect">
            <a:avLst/>
          </a:prstGeom>
        </p:spPr>
      </p:pic>
      <p:pic>
        <p:nvPicPr>
          <p:cNvPr id="8" name="zaina">
            <a:extLst>
              <a:ext uri="{FF2B5EF4-FFF2-40B4-BE49-F238E27FC236}">
                <a16:creationId xmlns:a16="http://schemas.microsoft.com/office/drawing/2014/main" id="{1C9E414A-05B1-4931-B750-9AC6C27E7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3199" y="2465953"/>
            <a:ext cx="3850921" cy="3850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44285-1E4E-B3BB-0E0E-FC298E52E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1" t="-1" r="44789" b="71500"/>
          <a:stretch/>
        </p:blipFill>
        <p:spPr>
          <a:xfrm>
            <a:off x="2816649" y="550539"/>
            <a:ext cx="4742597" cy="1915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EB0D5-D0E9-03F2-0EA2-9F0F5241851D}"/>
              </a:ext>
            </a:extLst>
          </p:cNvPr>
          <p:cNvSpPr txBox="1"/>
          <p:nvPr/>
        </p:nvSpPr>
        <p:spPr>
          <a:xfrm>
            <a:off x="6273326" y="3828197"/>
            <a:ext cx="143983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  </a:t>
            </a:r>
            <a:r>
              <a:rPr lang="ar-KW" sz="4400" b="1" spc="-300" dirty="0">
                <a:solidFill>
                  <a:srgbClr val="FF0000"/>
                </a:solidFill>
              </a:rPr>
              <a:t>---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76E3D-731D-B95E-DE1B-4E0190BD6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134" y="3658948"/>
            <a:ext cx="553821" cy="10384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01085C-2913-8532-1899-5ECA1D88AE31}"/>
              </a:ext>
            </a:extLst>
          </p:cNvPr>
          <p:cNvSpPr txBox="1"/>
          <p:nvPr/>
        </p:nvSpPr>
        <p:spPr>
          <a:xfrm>
            <a:off x="5327100" y="3793434"/>
            <a:ext cx="5807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  <a:endParaRPr lang="ar-KW" sz="4400" b="1" spc="-3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856F59-FCDC-02EA-AA5A-DB7C208D2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126" y="3693710"/>
            <a:ext cx="553821" cy="103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5E8A4C6-C8FC-4BE9-8EE2-59AE146E75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13"/>
          <a:stretch/>
        </p:blipFill>
        <p:spPr>
          <a:xfrm>
            <a:off x="540000" y="540000"/>
            <a:ext cx="11114400" cy="5778000"/>
          </a:xfrm>
        </p:spPr>
      </p:pic>
      <p:pic>
        <p:nvPicPr>
          <p:cNvPr id="21" name="Picture 20" descr="flower">
            <a:extLst>
              <a:ext uri="{FF2B5EF4-FFF2-40B4-BE49-F238E27FC236}">
                <a16:creationId xmlns:a16="http://schemas.microsoft.com/office/drawing/2014/main" id="{F02A5640-86AF-4A65-8D09-48291B51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6" y="4667167"/>
            <a:ext cx="1914524" cy="20892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B9E8F8-632D-419E-A291-39F42FE2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92" y="1596887"/>
            <a:ext cx="8759215" cy="3664225"/>
          </a:xfrm>
          <a:solidFill>
            <a:srgbClr val="8BA6B6"/>
          </a:solidFill>
          <a:effectLst>
            <a:innerShdw blurRad="114300">
              <a:prstClr val="black"/>
            </a:innerShdw>
          </a:effectLst>
        </p:spPr>
        <p:txBody>
          <a:bodyPr anchor="b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rtl="1"/>
            <a:r>
              <a:rPr lang="ar-KW" sz="200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beIN Black " panose="02000000000000000000" pitchFamily="2" charset="-78"/>
                <a:cs typeface="beIN Black " panose="02000000000000000000" pitchFamily="2" charset="-78"/>
              </a:rPr>
              <a:t> </a:t>
            </a:r>
            <a:endParaRPr lang="en-US" sz="200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1">
                    <a:lumMod val="40000"/>
                    <a:lumOff val="60000"/>
                  </a:schemeClr>
                </a:outerShdw>
              </a:effectLst>
              <a:latin typeface="beIN Black " panose="02000000000000000000" pitchFamily="2" charset="-78"/>
              <a:cs typeface="beIN Black " panose="020000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9CD77-D0C6-D1A7-2F19-BBF4EE692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00" t="15694" r="14949" b="40881"/>
          <a:stretch/>
        </p:blipFill>
        <p:spPr>
          <a:xfrm>
            <a:off x="1869274" y="2093842"/>
            <a:ext cx="8453449" cy="26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69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E9A15-3843-1000-201B-735C3FE2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8" r="5498"/>
          <a:stretch/>
        </p:blipFill>
        <p:spPr>
          <a:xfrm>
            <a:off x="4622799" y="0"/>
            <a:ext cx="2946401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995E1-F014-7ED7-673D-8D578202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9" y="3178175"/>
            <a:ext cx="11849100" cy="2038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0E99C-910D-5E6B-0BCC-BCDD8494FE95}"/>
              </a:ext>
            </a:extLst>
          </p:cNvPr>
          <p:cNvSpPr txBox="1"/>
          <p:nvPr/>
        </p:nvSpPr>
        <p:spPr>
          <a:xfrm>
            <a:off x="7169150" y="2273300"/>
            <a:ext cx="44259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400" b="1" dirty="0"/>
              <a:t>اختاري الإجابة الصحيحة: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3B446-AFAF-5FE5-C80D-F9323565485F}"/>
              </a:ext>
            </a:extLst>
          </p:cNvPr>
          <p:cNvSpPr/>
          <p:nvPr/>
        </p:nvSpPr>
        <p:spPr>
          <a:xfrm>
            <a:off x="2400300" y="4422775"/>
            <a:ext cx="571500" cy="5715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482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rulers and pencils&#10;&#10;Description automatically generated with low confidence">
            <a:extLst>
              <a:ext uri="{FF2B5EF4-FFF2-40B4-BE49-F238E27FC236}">
                <a16:creationId xmlns:a16="http://schemas.microsoft.com/office/drawing/2014/main" id="{1E56DE94-1FD3-30AE-67F4-D636EE952A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</a:blip>
          <a:srcRect l="18707" r="1870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66FE6D-EF8C-AA84-CEC5-68A95145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3700"/>
            <a:ext cx="6369050" cy="1485900"/>
          </a:xfrm>
        </p:spPr>
        <p:txBody>
          <a:bodyPr anchor="ctr"/>
          <a:lstStyle/>
          <a:p>
            <a:pPr rtl="1"/>
            <a:r>
              <a:rPr lang="ar-KW" sz="6600" spc="0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40415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268"/>
            <a:ext cx="12192000" cy="6865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398357" y="2229949"/>
            <a:ext cx="3054113" cy="4259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Circus Music" descr="Circus Music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1607" y="980587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BC44F7-6872-65F1-D2F2-A53C6D5C1DD8}"/>
              </a:ext>
            </a:extLst>
          </p:cNvPr>
          <p:cNvGrpSpPr/>
          <p:nvPr/>
        </p:nvGrpSpPr>
        <p:grpSpPr>
          <a:xfrm>
            <a:off x="3067027" y="1351128"/>
            <a:ext cx="7013576" cy="3725840"/>
            <a:chOff x="3067027" y="1351128"/>
            <a:chExt cx="7013576" cy="3725840"/>
          </a:xfrm>
        </p:grpSpPr>
        <p:pic>
          <p:nvPicPr>
            <p:cNvPr id="97" name="Picture 6" descr="Picture 6"/>
            <p:cNvPicPr>
              <a:picLocks noChangeAspect="1"/>
            </p:cNvPicPr>
            <p:nvPr/>
          </p:nvPicPr>
          <p:blipFill rotWithShape="1">
            <a:blip r:embed="rId7"/>
            <a:srcRect t="23089" b="22583"/>
            <a:stretch/>
          </p:blipFill>
          <p:spPr>
            <a:xfrm>
              <a:off x="3067027" y="1351128"/>
              <a:ext cx="7013576" cy="372584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8" name="Rectangle 12"/>
            <p:cNvSpPr txBox="1"/>
            <p:nvPr/>
          </p:nvSpPr>
          <p:spPr>
            <a:xfrm>
              <a:off x="3712585" y="3459962"/>
              <a:ext cx="5488006" cy="14131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 algn="ctr" rtl="1">
                <a:defRPr sz="8000" b="1">
                  <a:latin typeface="Akhbar MT"/>
                  <a:ea typeface="Akhbar MT"/>
                  <a:cs typeface="Akhbar MT"/>
                  <a:sym typeface="Akhbar MT"/>
                </a:defRPr>
              </a:lvl1pPr>
            </a:lstStyle>
            <a:p>
              <a:pPr marL="0" marR="0" lvl="0" indent="0" algn="ctr" defTabSz="91440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kumimoji="0" sz="8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hbar MT"/>
                  <a:ea typeface="Akhbar MT"/>
                  <a:cs typeface="Akhbar MT"/>
                  <a:sym typeface="Akhbar MT"/>
                </a:rPr>
                <a:t>تذكرة</a:t>
              </a:r>
              <a:r>
                <a:rPr kumimoji="0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hbar MT"/>
                  <a:ea typeface="Akhbar MT"/>
                  <a:cs typeface="Akhbar MT"/>
                  <a:sym typeface="Akhbar MT"/>
                </a:rPr>
                <a:t> </a:t>
              </a:r>
              <a:r>
                <a:rPr kumimoji="0" sz="8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khbar MT"/>
                  <a:ea typeface="Akhbar MT"/>
                  <a:cs typeface="Akhbar MT"/>
                  <a:sym typeface="Akhbar MT"/>
                </a:rPr>
                <a:t>الدخول</a:t>
              </a:r>
              <a:endParaRPr kumimoji="0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hbar MT"/>
                <a:ea typeface="Akhbar MT"/>
                <a:cs typeface="Akhbar MT"/>
                <a:sym typeface="Akhbar MT"/>
              </a:endParaRPr>
            </a:p>
          </p:txBody>
        </p:sp>
      </p:grpSp>
      <p:sp>
        <p:nvSpPr>
          <p:cNvPr id="106" name="Rectangle 8"/>
          <p:cNvSpPr txBox="1"/>
          <p:nvPr/>
        </p:nvSpPr>
        <p:spPr>
          <a:xfrm>
            <a:off x="-79133" y="6425784"/>
            <a:ext cx="2160159" cy="353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/>
            </a:pP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اعداد المعلمة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kumimoji="0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Helvetica"/>
              </a:rPr>
              <a:t>أمل السنان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2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649090 -0.001620" pathEditMode="relative">
                                      <p:cBhvr>
                                        <p:cTn id="9" dur="2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 2"/>
          <p:cNvSpPr/>
          <p:nvPr/>
        </p:nvSpPr>
        <p:spPr>
          <a:xfrm>
            <a:off x="2438400" y="866282"/>
            <a:ext cx="7315200" cy="1353314"/>
          </a:xfrm>
          <a:prstGeom prst="rect">
            <a:avLst/>
          </a:pr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Rectangle 7"/>
          <p:cNvSpPr txBox="1"/>
          <p:nvPr/>
        </p:nvSpPr>
        <p:spPr>
          <a:xfrm>
            <a:off x="3249571" y="1081274"/>
            <a:ext cx="548643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1">
              <a:defRPr sz="5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ar-KW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cs typeface="Sultan bold" pitchFamily="2" charset="-78"/>
                <a:sym typeface="Akhbar MT"/>
              </a:rPr>
              <a:t>ما هو قانون مساحة المربع ؟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LnTx/>
              <a:uFillTx/>
              <a:cs typeface="Sultan bold" pitchFamily="2" charset="-78"/>
              <a:sym typeface="Akhbar MT"/>
            </a:endParaRPr>
          </a:p>
        </p:txBody>
      </p:sp>
      <p:pic>
        <p:nvPicPr>
          <p:cNvPr id="137" name="Picture 16" descr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933" y="2453606"/>
            <a:ext cx="2245873" cy="36834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34135-4E78-DBFF-4795-09381AA8E344}"/>
              </a:ext>
            </a:extLst>
          </p:cNvPr>
          <p:cNvSpPr txBox="1"/>
          <p:nvPr/>
        </p:nvSpPr>
        <p:spPr>
          <a:xfrm>
            <a:off x="4417325" y="3429000"/>
            <a:ext cx="3357349" cy="1015661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م = ل × ل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 advAuto="0"/>
      <p:bldP spid="129" grpId="0" animBg="1" advAuto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ectangle 2"/>
          <p:cNvSpPr/>
          <p:nvPr/>
        </p:nvSpPr>
        <p:spPr>
          <a:xfrm>
            <a:off x="2438400" y="866282"/>
            <a:ext cx="7315200" cy="1353314"/>
          </a:xfrm>
          <a:prstGeom prst="rect">
            <a:avLst/>
          </a:prstGeom>
          <a:gradFill>
            <a:gsLst>
              <a:gs pos="0">
                <a:schemeClr val="accent3">
                  <a:lumOff val="17344"/>
                </a:schemeClr>
              </a:gs>
              <a:gs pos="50000">
                <a:srgbClr val="C7C7C7"/>
              </a:gs>
              <a:gs pos="100000">
                <a:schemeClr val="accent3">
                  <a:lumOff val="10616"/>
                </a:schemeClr>
              </a:gs>
            </a:gsLst>
            <a:lin ang="5400000"/>
          </a:gradFill>
          <a:ln w="6350">
            <a:solidFill>
              <a:schemeClr val="accent3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Picture 8" descr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20" y="2482862"/>
            <a:ext cx="2931836" cy="37587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B2590A99-BAF7-ACEB-EE33-2E3047B0C4FA}"/>
              </a:ext>
            </a:extLst>
          </p:cNvPr>
          <p:cNvSpPr txBox="1"/>
          <p:nvPr/>
        </p:nvSpPr>
        <p:spPr>
          <a:xfrm>
            <a:off x="3070837" y="1081274"/>
            <a:ext cx="584390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1">
              <a:defRPr sz="5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ar-KW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cs typeface="Sultan bold" pitchFamily="2" charset="-78"/>
                <a:sym typeface="Akhbar MT"/>
              </a:rPr>
              <a:t>ما هو قانون مساحة الدائرة ؟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LnTx/>
              <a:uFillTx/>
              <a:cs typeface="Sultan bold" pitchFamily="2" charset="-78"/>
              <a:sym typeface="Akhbar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B50F3-EF46-5022-D052-8A4DE3782E2F}"/>
              </a:ext>
            </a:extLst>
          </p:cNvPr>
          <p:cNvSpPr txBox="1"/>
          <p:nvPr/>
        </p:nvSpPr>
        <p:spPr>
          <a:xfrm>
            <a:off x="4417325" y="3429000"/>
            <a:ext cx="3357349" cy="1015661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م = </a:t>
            </a:r>
            <a:r>
              <a:rPr kumimoji="0" lang="ar-KW" sz="4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∏</a:t>
            </a:r>
            <a:r>
              <a:rPr kumimoji="0" lang="ar-KW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× نق</a:t>
            </a:r>
            <a:r>
              <a:rPr kumimoji="0" lang="ar-KW" sz="6000" b="1" i="0" u="none" strike="noStrike" cap="none" spc="0" normalizeH="0" baseline="3000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  <p:bldP spid="2" grpId="0" animBg="1" advAuto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ectangle 2"/>
          <p:cNvSpPr/>
          <p:nvPr/>
        </p:nvSpPr>
        <p:spPr>
          <a:xfrm>
            <a:off x="2438400" y="866282"/>
            <a:ext cx="7315200" cy="1353314"/>
          </a:xfrm>
          <a:prstGeom prst="rect">
            <a:avLst/>
          </a:prstGeom>
          <a:gradFill>
            <a:gsLst>
              <a:gs pos="0">
                <a:schemeClr val="accent3">
                  <a:lumOff val="17344"/>
                </a:schemeClr>
              </a:gs>
              <a:gs pos="50000">
                <a:srgbClr val="C7C7C7"/>
              </a:gs>
              <a:gs pos="100000">
                <a:schemeClr val="accent3">
                  <a:lumOff val="10616"/>
                </a:schemeClr>
              </a:gs>
            </a:gsLst>
            <a:lin ang="5400000"/>
          </a:gradFill>
          <a:ln w="6350">
            <a:solidFill>
              <a:schemeClr val="accent3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Picture 13" descr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153" y="2434588"/>
            <a:ext cx="2655743" cy="410252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331FC6E8-9756-87E1-90A4-2CA4CA7D9564}"/>
              </a:ext>
            </a:extLst>
          </p:cNvPr>
          <p:cNvSpPr txBox="1"/>
          <p:nvPr/>
        </p:nvSpPr>
        <p:spPr>
          <a:xfrm>
            <a:off x="2813556" y="1081274"/>
            <a:ext cx="635847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1">
              <a:defRPr sz="5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ar-KW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cs typeface="Sultan bold" pitchFamily="2" charset="-78"/>
                <a:sym typeface="Akhbar MT"/>
              </a:rPr>
              <a:t>ما هو قانون مساحة المستطيل ؟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LnTx/>
              <a:uFillTx/>
              <a:cs typeface="Sultan bold" pitchFamily="2" charset="-78"/>
              <a:sym typeface="Akhbar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7F4A8-BD2D-BE49-F067-65544829E2CB}"/>
              </a:ext>
            </a:extLst>
          </p:cNvPr>
          <p:cNvSpPr txBox="1"/>
          <p:nvPr/>
        </p:nvSpPr>
        <p:spPr>
          <a:xfrm>
            <a:off x="4417325" y="3429000"/>
            <a:ext cx="3357349" cy="1015661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م = ل × ض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 advAuto="0"/>
      <p:bldP spid="2" grpId="0" animBg="1" advAuto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Rectangle 2"/>
          <p:cNvSpPr/>
          <p:nvPr/>
        </p:nvSpPr>
        <p:spPr>
          <a:xfrm>
            <a:off x="2320120" y="866282"/>
            <a:ext cx="7685964" cy="1353314"/>
          </a:xfrm>
          <a:prstGeom prst="rect">
            <a:avLst/>
          </a:pr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Picture 10" descr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830" y="3152231"/>
            <a:ext cx="2351731" cy="29723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7D09649F-C61F-82B8-8440-DD6BCDB4D749}"/>
              </a:ext>
            </a:extLst>
          </p:cNvPr>
          <p:cNvSpPr txBox="1"/>
          <p:nvPr/>
        </p:nvSpPr>
        <p:spPr>
          <a:xfrm>
            <a:off x="2406757" y="1081274"/>
            <a:ext cx="750461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1">
              <a:defRPr sz="5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ar-KW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cs typeface="Sultan bold" pitchFamily="2" charset="-78"/>
                <a:sym typeface="Akhbar MT"/>
              </a:rPr>
              <a:t>ما هو قانون مساحة متوازي الأضلاع ؟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LnTx/>
              <a:uFillTx/>
              <a:cs typeface="Sultan bold" pitchFamily="2" charset="-78"/>
              <a:sym typeface="Akhbar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AF3028-F593-A052-38E2-9F0393F9E109}"/>
              </a:ext>
            </a:extLst>
          </p:cNvPr>
          <p:cNvSpPr txBox="1"/>
          <p:nvPr/>
        </p:nvSpPr>
        <p:spPr>
          <a:xfrm>
            <a:off x="4417325" y="3429000"/>
            <a:ext cx="3357349" cy="1015661"/>
          </a:xfrm>
          <a:prstGeom prst="rect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1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6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م = ق × 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 advAuto="0"/>
      <p:bldP spid="2" grpId="0" animBg="1" advAuto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ectangle 2"/>
          <p:cNvSpPr/>
          <p:nvPr/>
        </p:nvSpPr>
        <p:spPr>
          <a:xfrm>
            <a:off x="2438400" y="866282"/>
            <a:ext cx="7315200" cy="1353314"/>
          </a:xfrm>
          <a:prstGeom prst="rect">
            <a:avLst/>
          </a:prstGeom>
          <a:gradFill>
            <a:gsLst>
              <a:gs pos="0">
                <a:schemeClr val="accent3">
                  <a:lumOff val="17344"/>
                </a:schemeClr>
              </a:gs>
              <a:gs pos="50000">
                <a:srgbClr val="C7C7C7"/>
              </a:gs>
              <a:gs pos="100000">
                <a:schemeClr val="accent3">
                  <a:lumOff val="10616"/>
                </a:schemeClr>
              </a:gs>
            </a:gsLst>
            <a:lin ang="5400000"/>
          </a:gradFill>
          <a:ln w="6350">
            <a:solidFill>
              <a:schemeClr val="accent3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Picture 18" descr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234" y="3873666"/>
            <a:ext cx="3041327" cy="23724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51B09A44-4D95-6CE8-0A71-90C770CD25E5}"/>
              </a:ext>
            </a:extLst>
          </p:cNvPr>
          <p:cNvSpPr txBox="1"/>
          <p:nvPr/>
        </p:nvSpPr>
        <p:spPr>
          <a:xfrm>
            <a:off x="3209497" y="1081274"/>
            <a:ext cx="55665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rtl="1">
              <a:defRPr sz="54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Akhbar MT"/>
                <a:ea typeface="Akhbar MT"/>
                <a:cs typeface="Akhbar MT"/>
                <a:sym typeface="Akhbar MT"/>
              </a:defRPr>
            </a:lvl1pPr>
          </a:lstStyle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ar-KW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cs typeface="Sultan bold" pitchFamily="2" charset="-78"/>
                <a:sym typeface="Akhbar MT"/>
              </a:rPr>
              <a:t>ما هو قانون مساحة المثلث ؟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rotWithShape="0">
                  <a:srgbClr val="000000">
                    <a:alpha val="40000"/>
                  </a:srgbClr>
                </a:outerShdw>
              </a:effectLst>
              <a:uLnTx/>
              <a:uFillTx/>
              <a:cs typeface="Sultan bold" pitchFamily="2" charset="-78"/>
              <a:sym typeface="Akhbar M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D679B3-26E2-5E3C-2DFC-CBDDB250CC30}"/>
              </a:ext>
            </a:extLst>
          </p:cNvPr>
          <p:cNvGrpSpPr/>
          <p:nvPr/>
        </p:nvGrpSpPr>
        <p:grpSpPr>
          <a:xfrm>
            <a:off x="3480179" y="3343701"/>
            <a:ext cx="4294495" cy="1165320"/>
            <a:chOff x="3480179" y="3343701"/>
            <a:chExt cx="4294495" cy="116532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E269381-DE74-AC28-25A8-6DEC955DF182}"/>
                </a:ext>
              </a:extLst>
            </p:cNvPr>
            <p:cNvSpPr txBox="1"/>
            <p:nvPr/>
          </p:nvSpPr>
          <p:spPr>
            <a:xfrm>
              <a:off x="3480179" y="3429000"/>
              <a:ext cx="4294495" cy="1015661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1" anchor="ctr">
              <a:spAutoFit/>
            </a:bodyPr>
            <a:lstStyle/>
            <a:p>
              <a:pPr marL="0" marR="0" indent="0" algn="ctr" defTabSz="914400" rtl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ar-KW" sz="6000" b="1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م =         × ق × ع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17F5D8-7521-5630-7F2F-17160E630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8161" y="3343701"/>
              <a:ext cx="624279" cy="116532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5E8A4C6-C8FC-4BE9-8EE2-59AE146E75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13"/>
          <a:stretch/>
        </p:blipFill>
        <p:spPr>
          <a:xfrm>
            <a:off x="540000" y="540000"/>
            <a:ext cx="11114400" cy="5778000"/>
          </a:xfrm>
        </p:spPr>
      </p:pic>
      <p:pic>
        <p:nvPicPr>
          <p:cNvPr id="21" name="Picture 20" descr="flower">
            <a:extLst>
              <a:ext uri="{FF2B5EF4-FFF2-40B4-BE49-F238E27FC236}">
                <a16:creationId xmlns:a16="http://schemas.microsoft.com/office/drawing/2014/main" id="{F02A5640-86AF-4A65-8D09-48291B51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7476" y="4667167"/>
            <a:ext cx="1914524" cy="20892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B9E8F8-632D-419E-A291-39F42FE2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392" y="1596887"/>
            <a:ext cx="8759215" cy="3664225"/>
          </a:xfrm>
          <a:solidFill>
            <a:srgbClr val="8BA6B6"/>
          </a:solidFill>
          <a:effectLst>
            <a:innerShdw blurRad="114300">
              <a:prstClr val="black"/>
            </a:innerShdw>
          </a:effectLst>
        </p:spPr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rtl="1"/>
            <a:r>
              <a:rPr lang="ar-KW" sz="160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beIN Black " panose="02000000000000000000" pitchFamily="2" charset="-78"/>
                <a:cs typeface="beIN Black " panose="02000000000000000000" pitchFamily="2" charset="-78"/>
              </a:rPr>
              <a:t> </a:t>
            </a:r>
            <a:endParaRPr lang="en-US" sz="16000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1">
                    <a:lumMod val="40000"/>
                    <a:lumOff val="60000"/>
                  </a:schemeClr>
                </a:outerShdw>
              </a:effectLst>
              <a:latin typeface="beIN Black " panose="02000000000000000000" pitchFamily="2" charset="-78"/>
              <a:cs typeface="beIN Black 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E0A37-7881-538F-7C3A-9EC915139B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5" t="15237" r="11446" b="39850"/>
          <a:stretch/>
        </p:blipFill>
        <p:spPr>
          <a:xfrm>
            <a:off x="1737282" y="2461590"/>
            <a:ext cx="8717434" cy="19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57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46B8D"/>
      </a:accent1>
      <a:accent2>
        <a:srgbClr val="FF9999"/>
      </a:accent2>
      <a:accent3>
        <a:srgbClr val="00B0F0"/>
      </a:accent3>
      <a:accent4>
        <a:srgbClr val="FFC000"/>
      </a:accent4>
      <a:accent5>
        <a:srgbClr val="FF3300"/>
      </a:accent5>
      <a:accent6>
        <a:srgbClr val="00CC66"/>
      </a:accent6>
      <a:hlink>
        <a:srgbClr val="746B8D"/>
      </a:hlink>
      <a:folHlink>
        <a:srgbClr val="746B8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22422509_win32_fixed" id="{94DEDEE8-583E-4682-9D7D-60F28FFB2A2F}" vid="{AD405EE8-879C-45F5-AFBF-596645D7D469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DE6598B-F50B-41F4-8C50-35E8AB31C9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B9BE40-3C8F-40E4-AB82-E0CE66F68C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FDFD5-A4EC-40F6-851D-9A3CD2AA6D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</Words>
  <Application>Microsoft Office PowerPoint</Application>
  <PresentationFormat>شاشة عريضة</PresentationFormat>
  <Paragraphs>94</Paragraphs>
  <Slides>21</Slides>
  <Notes>8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21</vt:i4>
      </vt:variant>
    </vt:vector>
  </HeadingPairs>
  <TitlesOfParts>
    <vt:vector size="34" baseType="lpstr">
      <vt:lpstr>Meiryo</vt:lpstr>
      <vt:lpstr>A Soraya</vt:lpstr>
      <vt:lpstr>Akhbar MT</vt:lpstr>
      <vt:lpstr>Arial</vt:lpstr>
      <vt:lpstr>beIN Black </vt:lpstr>
      <vt:lpstr>Calibri</vt:lpstr>
      <vt:lpstr>Calibri Light</vt:lpstr>
      <vt:lpstr>Gill Sans MT</vt:lpstr>
      <vt:lpstr>Helvetica</vt:lpstr>
      <vt:lpstr>Office Theme</vt:lpstr>
      <vt:lpstr>2_Office Theme</vt:lpstr>
      <vt:lpstr>3_Office Theme</vt:lpstr>
      <vt:lpstr>4_Office Theme</vt:lpstr>
      <vt:lpstr>(12 - 4): نماذج هندسية للاحتمال  إعداد المعلمة: أ. نوره راشد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صفحة 202</vt:lpstr>
      <vt:lpstr>صفحة 202</vt:lpstr>
      <vt:lpstr>صفحة 202</vt:lpstr>
      <vt:lpstr>-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2022-06-27T22:23:52Z</dcterms:created>
  <dcterms:modified xsi:type="dcterms:W3CDTF">2023-05-30T18:07:20Z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